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2" r:id="rId7"/>
    <p:sldId id="263" r:id="rId8"/>
    <p:sldId id="260" r:id="rId9"/>
    <p:sldId id="264" r:id="rId10"/>
    <p:sldId id="265" r:id="rId11"/>
    <p:sldId id="266" r:id="rId12"/>
    <p:sldId id="261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B6DAF8C-414F-451E-8AF8-7F31001157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0257C-91D2-4D4E-AEF8-0E4C432915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1AD57-484B-4E99-BAE7-632095D6AC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17245-C433-49DC-BD52-C4912ADA0B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B298D-5430-4D06-A1CC-6B0ED9DE58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0A318-630A-4172-A324-019C9E4ADE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001BA-7636-4828-AB0B-91F6DAF64E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88638-F535-49BD-B52D-0BBBC6676C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F35CF-67EC-4631-9EF8-06C743C3A6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55DB-967A-41FF-A877-95340C6A83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B4340-E6B1-49B8-AD04-C0B6327D54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Oval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462BCD1D-E55B-41FF-9243-140704230E6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rsonality-and-aptitude-career-tests.com/iq-test-biases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rsg.education.wisc.edu/gifted/iq_testing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uthernct.edu/organizations/hcr/2001/nonfiction/testbias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371600"/>
            <a:ext cx="8534400" cy="1622425"/>
          </a:xfrm>
        </p:spPr>
        <p:txBody>
          <a:bodyPr/>
          <a:lstStyle/>
          <a:p>
            <a:r>
              <a:rPr lang="en-US" sz="4200" dirty="0" smtClean="0"/>
              <a:t>IQ Testing </a:t>
            </a:r>
            <a:br>
              <a:rPr lang="en-US" sz="4200" dirty="0" smtClean="0"/>
            </a:br>
            <a:r>
              <a:rPr lang="en-US" sz="4200" dirty="0" smtClean="0"/>
              <a:t>Web Quest Project </a:t>
            </a:r>
            <a:endParaRPr lang="en-US" sz="4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657600"/>
            <a:ext cx="7467600" cy="1981200"/>
          </a:xfrm>
        </p:spPr>
        <p:txBody>
          <a:bodyPr/>
          <a:lstStyle/>
          <a:p>
            <a:r>
              <a:rPr lang="en-US" dirty="0" err="1" smtClean="0"/>
              <a:t>Sieta</a:t>
            </a:r>
            <a:r>
              <a:rPr lang="en-US" dirty="0" smtClean="0"/>
              <a:t> </a:t>
            </a:r>
            <a:r>
              <a:rPr lang="en-US" dirty="0" err="1" smtClean="0"/>
              <a:t>Achampong</a:t>
            </a:r>
            <a:r>
              <a:rPr lang="en-US" dirty="0" smtClean="0"/>
              <a:t>, Marisol Craig, Christy Gruver, Patty </a:t>
            </a:r>
            <a:r>
              <a:rPr lang="en-US" dirty="0" err="1" smtClean="0"/>
              <a:t>Hillery</a:t>
            </a:r>
            <a:r>
              <a:rPr lang="en-US" dirty="0" smtClean="0"/>
              <a:t>, Lori </a:t>
            </a:r>
            <a:r>
              <a:rPr lang="en-US" dirty="0" err="1" smtClean="0"/>
              <a:t>Stollar</a:t>
            </a:r>
            <a:r>
              <a:rPr lang="en-US" dirty="0" smtClean="0"/>
              <a:t> </a:t>
            </a:r>
          </a:p>
          <a:p>
            <a:endParaRPr lang="en-US" sz="1800" dirty="0" smtClean="0"/>
          </a:p>
          <a:p>
            <a:r>
              <a:rPr lang="en-US" dirty="0" smtClean="0"/>
              <a:t>Summer 2010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McNiff</a:t>
            </a:r>
            <a:r>
              <a:rPr lang="en-US" dirty="0" smtClean="0"/>
              <a:t> – ED 503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IQ Test Biases VS IQ Test Fairness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www.personality-and-aptitude-career-tests.com/iq-test-biases.html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IQ Testing?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IQ testing? What does it look like? How is it administered? What does it measure exactly and based on what?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Commonly Used IQ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82000" cy="4449763"/>
          </a:xfrm>
        </p:spPr>
        <p:txBody>
          <a:bodyPr/>
          <a:lstStyle/>
          <a:p>
            <a:r>
              <a:rPr lang="en-US" dirty="0" smtClean="0"/>
              <a:t>Kaufman Assessment Batter for Children-2</a:t>
            </a:r>
          </a:p>
          <a:p>
            <a:r>
              <a:rPr lang="en-US" dirty="0" smtClean="0"/>
              <a:t>Otis-Lennon School Ability Test-8</a:t>
            </a:r>
          </a:p>
          <a:p>
            <a:r>
              <a:rPr lang="en-US" dirty="0" smtClean="0"/>
              <a:t>Peabody Picture Vocabulary Test-IV</a:t>
            </a:r>
          </a:p>
          <a:p>
            <a:r>
              <a:rPr lang="en-US" dirty="0" smtClean="0"/>
              <a:t>Stanford-</a:t>
            </a:r>
            <a:r>
              <a:rPr lang="en-US" dirty="0" err="1" smtClean="0"/>
              <a:t>Binet</a:t>
            </a:r>
            <a:r>
              <a:rPr lang="en-US" dirty="0" smtClean="0"/>
              <a:t> Intelligence Scale-5</a:t>
            </a:r>
          </a:p>
          <a:p>
            <a:r>
              <a:rPr lang="en-US" dirty="0" smtClean="0"/>
              <a:t>Wechsler Intelligence Scale for Children-IV</a:t>
            </a:r>
          </a:p>
          <a:p>
            <a:r>
              <a:rPr lang="en-US" dirty="0" smtClean="0"/>
              <a:t>Woodcock-Johnson III Tests of Cognitive Ability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I.Q. </a:t>
            </a:r>
            <a:r>
              <a:rPr lang="en-US" b="1" i="1" smtClean="0"/>
              <a:t>Testing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prsg.education.wisc.edu/gifted/iq_testing.html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The Unconscious Bias of Intelligence Tests</a:t>
            </a:r>
            <a:endParaRPr lang="en-US" i="1" dirty="0" smtClean="0"/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www.southernct.edu/organizations/hcr/2001/nonfiction/testbias.htm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3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32</TotalTime>
  <Words>137</Words>
  <Application>Microsoft Office PowerPoint</Application>
  <PresentationFormat>On-screen Show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Presentation3</vt:lpstr>
      <vt:lpstr>IQ Testing  Web Quest Project </vt:lpstr>
      <vt:lpstr>Introduction</vt:lpstr>
      <vt:lpstr>What is IQ Testing?</vt:lpstr>
      <vt:lpstr>Commonly Used IQ Tests</vt:lpstr>
      <vt:lpstr>Benefits of IQ Testing</vt:lpstr>
      <vt:lpstr>Benefits of IQ Testing</vt:lpstr>
      <vt:lpstr>Benefits of IQ Testing</vt:lpstr>
      <vt:lpstr>Challenges of IQ Testing</vt:lpstr>
      <vt:lpstr>Challenges of IQ Testing</vt:lpstr>
      <vt:lpstr>Challenges of IQ Testing</vt:lpstr>
      <vt:lpstr>Slide 11</vt:lpstr>
      <vt:lpstr>Conclusions</vt:lpstr>
    </vt:vector>
  </TitlesOfParts>
  <Company>CVSD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Published Test Instrument Critique WIAT</dc:title>
  <dc:creator>Andrew</dc:creator>
  <cp:lastModifiedBy>Andrew</cp:lastModifiedBy>
  <cp:revision>11</cp:revision>
  <dcterms:created xsi:type="dcterms:W3CDTF">2010-05-23T17:52:31Z</dcterms:created>
  <dcterms:modified xsi:type="dcterms:W3CDTF">2010-05-29T21:54:28Z</dcterms:modified>
</cp:coreProperties>
</file>